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152" y="2564904"/>
            <a:ext cx="7632848" cy="252028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0" indent="0">
              <a:lnSpc>
                <a:spcPts val="2880"/>
              </a:lnSpc>
              <a:buNone/>
            </a:pPr>
            <a:r>
              <a:rPr lang="ru-RU" sz="4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lang="ru-RU" sz="4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4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Из опыта работы депутата Яновского сельского совета депутатов с населением</a:t>
            </a:r>
            <a:br>
              <a:rPr lang="ru-RU" sz="4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4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lang="ru-RU" sz="4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4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                                </a:t>
            </a:r>
            <a:r>
              <a:rPr lang="ru-RU" sz="1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Подолякина О.П., депутат Яновского         </a:t>
            </a:r>
            <a:br>
              <a:rPr lang="ru-RU" sz="1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1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                                                               сельского Совета депутатов</a:t>
            </a:r>
            <a:r>
              <a:rPr lang="ru-RU" sz="4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3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/>
            </a:r>
            <a:br>
              <a:rPr lang="ru-RU" sz="3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36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/>
            </a:r>
            <a:br>
              <a:rPr lang="ru-RU" sz="36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36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/>
            </a:r>
            <a:br>
              <a:rPr lang="ru-RU" sz="36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endParaRPr lang="ru-RU" sz="3600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03171" y="2703171"/>
            <a:ext cx="6854018" cy="144767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9383"/>
            <a:ext cx="1332000" cy="1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0144" y="602967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Яновский сельский Совет депутатов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25443129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03171" y="2703171"/>
            <a:ext cx="6854018" cy="1447676"/>
          </a:xfrm>
          <a:prstGeom prst="rect">
            <a:avLst/>
          </a:prstGeom>
        </p:spPr>
      </p:pic>
      <p:pic>
        <p:nvPicPr>
          <p:cNvPr id="1026" name="Picture 2" descr="C:\Users\User\Desktop\мои документы\выступления\семинар формы деятельности депутата\Снимок Яновка.PNG"/>
          <p:cNvPicPr>
            <a:picLocks noChangeAspect="1" noChangeArrowheads="1"/>
          </p:cNvPicPr>
          <p:nvPr/>
        </p:nvPicPr>
        <p:blipFill>
          <a:blip r:embed="rId3" cstate="print"/>
          <a:srcRect r="3833"/>
          <a:stretch>
            <a:fillRect/>
          </a:stretch>
        </p:blipFill>
        <p:spPr bwMode="auto">
          <a:xfrm>
            <a:off x="4770233" y="476672"/>
            <a:ext cx="4121701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19672" y="404664"/>
            <a:ext cx="3240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В мой избирательный </a:t>
            </a:r>
            <a:r>
              <a:rPr lang="ru-RU" sz="2400" b="1" dirty="0" smtClean="0">
                <a:solidFill>
                  <a:srgbClr val="00B050"/>
                </a:solidFill>
              </a:rPr>
              <a:t>округ №3 Яновского сельского Совета </a:t>
            </a:r>
            <a:r>
              <a:rPr lang="ru-RU" sz="2400" b="1" dirty="0" smtClean="0">
                <a:solidFill>
                  <a:srgbClr val="00B050"/>
                </a:solidFill>
              </a:rPr>
              <a:t>депутатов входят :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улица Хуторская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улица Первомайская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проживает </a:t>
            </a:r>
          </a:p>
          <a:p>
            <a:pPr algn="ctr"/>
            <a:r>
              <a:rPr lang="ru-RU" sz="2400" b="1" dirty="0" smtClean="0"/>
              <a:t>59 </a:t>
            </a:r>
            <a:r>
              <a:rPr lang="ru-RU" sz="2400" b="1" dirty="0" smtClean="0"/>
              <a:t>избирателей: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9 моложе трудоспособного возраста;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38 трудоспособного;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12 пенсионного.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2544312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03171" y="2703171"/>
            <a:ext cx="6854018" cy="1447676"/>
          </a:xfrm>
          <a:prstGeom prst="rect">
            <a:avLst/>
          </a:prstGeom>
        </p:spPr>
      </p:pic>
      <p:pic>
        <p:nvPicPr>
          <p:cNvPr id="2051" name="Picture 3" descr="C:\Users\User\Desktop\фото\депутаты\подолякина о.п\30.11.2019 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4680520" cy="3120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User\Desktop\фото\депутаты\подолякина о.п\IMG_20200924_102127.jpg"/>
          <p:cNvPicPr>
            <a:picLocks noChangeAspect="1" noChangeArrowheads="1"/>
          </p:cNvPicPr>
          <p:nvPr/>
        </p:nvPicPr>
        <p:blipFill>
          <a:blip r:embed="rId4" cstate="print"/>
          <a:srcRect l="3419" t="11538" r="4273" b="7692"/>
          <a:stretch>
            <a:fillRect/>
          </a:stretch>
        </p:blipFill>
        <p:spPr bwMode="auto">
          <a:xfrm>
            <a:off x="1547664" y="1556792"/>
            <a:ext cx="388843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615608" y="4008074"/>
            <a:ext cx="3348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депутата многогранна, поэтому работа строится системно по следующим направлениям: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-работа в сельском  Совете депутатов (участие в сессиях, днях Совета, временных депутатских группах);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43129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03171" y="2703171"/>
            <a:ext cx="6854018" cy="1447676"/>
          </a:xfrm>
          <a:prstGeom prst="rect">
            <a:avLst/>
          </a:prstGeom>
        </p:spPr>
      </p:pic>
      <p:pic>
        <p:nvPicPr>
          <p:cNvPr id="3074" name="Picture 2" descr="C:\Users\User\Desktop\фото\депутаты\подолякина о.п\6f479bddc71879f382817463d15a9c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4143946" cy="2762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User\Desktop\фото\депутаты\подолякина о.п\IMG_20200926_124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620688"/>
            <a:ext cx="313184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User\Desktop\фото\депутаты\подолякина о.п\IMG-c7db18addb8f5420b841214ab0dce653-V.jpg"/>
          <p:cNvPicPr>
            <a:picLocks noChangeAspect="1" noChangeArrowheads="1"/>
          </p:cNvPicPr>
          <p:nvPr/>
        </p:nvPicPr>
        <p:blipFill>
          <a:blip r:embed="rId5" cstate="print"/>
          <a:srcRect t="23303" b="5484"/>
          <a:stretch>
            <a:fillRect/>
          </a:stretch>
        </p:blipFill>
        <p:spPr bwMode="auto">
          <a:xfrm>
            <a:off x="1907704" y="3212976"/>
            <a:ext cx="268281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47664" y="764704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работа в округе , участие в проведении  районных и сельских мероприятиях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25443129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03171" y="2703171"/>
            <a:ext cx="6854018" cy="1447676"/>
          </a:xfrm>
          <a:prstGeom prst="rect">
            <a:avLst/>
          </a:prstGeom>
        </p:spPr>
      </p:pic>
      <p:pic>
        <p:nvPicPr>
          <p:cNvPr id="3074" name="Picture 2" descr="C:\Users\User\Desktop\фото\депутаты\подолякина о.п\6f479bddc71879f382817463d15a9c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4143946" cy="2762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User\Desktop\фото\депутаты\подолякина о.п\IMG_20200206_100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32656"/>
            <a:ext cx="3696410" cy="2772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User\Desktop\фото\депутаты\подолякина о.п\IMG_20200926_124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620688"/>
            <a:ext cx="313184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User\Desktop\фото\депутаты\подолякина о.п\IMG-c7db18addb8f5420b841214ab0dce653-V.jpg"/>
          <p:cNvPicPr>
            <a:picLocks noChangeAspect="1" noChangeArrowheads="1"/>
          </p:cNvPicPr>
          <p:nvPr/>
        </p:nvPicPr>
        <p:blipFill>
          <a:blip r:embed="rId6" cstate="print"/>
          <a:srcRect t="23303" b="5484"/>
          <a:stretch>
            <a:fillRect/>
          </a:stretch>
        </p:blipFill>
        <p:spPr bwMode="auto">
          <a:xfrm>
            <a:off x="1907704" y="3212976"/>
            <a:ext cx="268281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5443129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03171" y="2703171"/>
            <a:ext cx="6854018" cy="1447676"/>
          </a:xfrm>
          <a:prstGeom prst="rect">
            <a:avLst/>
          </a:prstGeom>
        </p:spPr>
      </p:pic>
      <p:pic>
        <p:nvPicPr>
          <p:cNvPr id="5123" name="Picture 3" descr="C:\Users\User\Desktop\фото\депутаты\подолякина о.п\IMG-b20d08d1973f84bb7f1ee545a8600a0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4079775" cy="305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User\Desktop\фото\депутаты\подолякина о.п\IMG-2e329f44d90e48acd82b57252e59cc3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73016"/>
            <a:ext cx="38404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User\Desktop\фото\депутаты\подолякина о.п\IMG-eb409891ffaa0cfb98e81a0fdff1bc1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276872"/>
            <a:ext cx="313234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54431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03171" y="2703171"/>
            <a:ext cx="6854018" cy="1447676"/>
          </a:xfrm>
          <a:prstGeom prst="rect">
            <a:avLst/>
          </a:prstGeom>
        </p:spPr>
      </p:pic>
      <p:pic>
        <p:nvPicPr>
          <p:cNvPr id="4099" name="Picture 3" descr="C:\Users\User\Desktop\фото\депутаты\подолякина о.п\IMG_20200408_102149.jpg"/>
          <p:cNvPicPr>
            <a:picLocks noChangeAspect="1" noChangeArrowheads="1"/>
          </p:cNvPicPr>
          <p:nvPr/>
        </p:nvPicPr>
        <p:blipFill>
          <a:blip r:embed="rId3" cstate="print"/>
          <a:srcRect l="10667" t="5840" r="9333" b="24826"/>
          <a:stretch>
            <a:fillRect/>
          </a:stretch>
        </p:blipFill>
        <p:spPr bwMode="auto">
          <a:xfrm>
            <a:off x="5652120" y="2852936"/>
            <a:ext cx="324036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User\Desktop\фото\депутаты\подолякина о.п\IMG_20200410_143439.jpg"/>
          <p:cNvPicPr>
            <a:picLocks noChangeAspect="1" noChangeArrowheads="1"/>
          </p:cNvPicPr>
          <p:nvPr/>
        </p:nvPicPr>
        <p:blipFill>
          <a:blip r:embed="rId4" cstate="print"/>
          <a:srcRect l="6579" r="16447" b="18421"/>
          <a:stretch>
            <a:fillRect/>
          </a:stretch>
        </p:blipFill>
        <p:spPr bwMode="auto">
          <a:xfrm>
            <a:off x="1763688" y="4077072"/>
            <a:ext cx="331236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User\Desktop\фото\депутаты\подолякина о.п\20191019_110149 (1).jpg"/>
          <p:cNvPicPr>
            <a:picLocks noChangeAspect="1" noChangeArrowheads="1"/>
          </p:cNvPicPr>
          <p:nvPr/>
        </p:nvPicPr>
        <p:blipFill>
          <a:blip r:embed="rId5" cstate="print"/>
          <a:srcRect l="15777" t="17530" r="23743" b="10157"/>
          <a:stretch>
            <a:fillRect/>
          </a:stretch>
        </p:blipFill>
        <p:spPr bwMode="auto">
          <a:xfrm>
            <a:off x="1619672" y="188640"/>
            <a:ext cx="331236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User\Desktop\фото\депутаты\подолякина о.п\чистый лес.jpg"/>
          <p:cNvPicPr>
            <a:picLocks noChangeAspect="1" noChangeArrowheads="1"/>
          </p:cNvPicPr>
          <p:nvPr/>
        </p:nvPicPr>
        <p:blipFill>
          <a:blip r:embed="rId6" cstate="print"/>
          <a:srcRect l="7875" t="14775" r="9439" b="14305"/>
          <a:stretch>
            <a:fillRect/>
          </a:stretch>
        </p:blipFill>
        <p:spPr bwMode="auto">
          <a:xfrm>
            <a:off x="2987824" y="2276872"/>
            <a:ext cx="3564396" cy="216024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92080" y="436603"/>
            <a:ext cx="34918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участие во всевозможных акциях, проводимых районным и сельским Советом депутатов.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431294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90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Из опыта работы депутата Яновского сельского совета депутатов с населением                                      Подолякина О.П., депутат Яновского                                                                             сельского Совета депутатов  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депутата Яновского сельского совета депутатов с населением                                      Подолякина О.П., депутат Яновского                                                                             сельского Совета депутатов</dc:title>
  <dc:creator>user</dc:creator>
  <cp:lastModifiedBy>Пользователь</cp:lastModifiedBy>
  <cp:revision>10</cp:revision>
  <dcterms:created xsi:type="dcterms:W3CDTF">2020-12-16T08:49:26Z</dcterms:created>
  <dcterms:modified xsi:type="dcterms:W3CDTF">2022-07-12T08:59:51Z</dcterms:modified>
</cp:coreProperties>
</file>